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notesMasterIdLst>
    <p:notesMasterId r:id="rId18"/>
  </p:notesMasterIdLst>
  <p:sldIdLst>
    <p:sldId id="286" r:id="rId2"/>
    <p:sldId id="283" r:id="rId3"/>
    <p:sldId id="284" r:id="rId4"/>
    <p:sldId id="285" r:id="rId5"/>
    <p:sldId id="288" r:id="rId6"/>
    <p:sldId id="256" r:id="rId7"/>
    <p:sldId id="257" r:id="rId8"/>
    <p:sldId id="258" r:id="rId9"/>
    <p:sldId id="275" r:id="rId10"/>
    <p:sldId id="291" r:id="rId11"/>
    <p:sldId id="281" r:id="rId12"/>
    <p:sldId id="287" r:id="rId13"/>
    <p:sldId id="282" r:id="rId14"/>
    <p:sldId id="265" r:id="rId15"/>
    <p:sldId id="262" r:id="rId16"/>
    <p:sldId id="29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47" autoAdjust="0"/>
    <p:restoredTop sz="94660"/>
  </p:normalViewPr>
  <p:slideViewPr>
    <p:cSldViewPr>
      <p:cViewPr varScale="1">
        <p:scale>
          <a:sx n="81" d="100"/>
          <a:sy n="81" d="100"/>
        </p:scale>
        <p:origin x="152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25F087-B3F0-49EA-ACB9-D233D6DC5925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5FE0D-95E9-4F09-BEBB-5E41E4858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971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5FE0D-95E9-4F09-BEBB-5E41E48589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627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">
              <a:srgbClr val="FBEAC7">
                <a:lumMod val="0"/>
                <a:alpha val="65000"/>
              </a:srgbClr>
            </a:gs>
            <a:gs pos="6000">
              <a:srgbClr val="FEE7F2"/>
            </a:gs>
            <a:gs pos="0">
              <a:srgbClr val="FAC77D"/>
            </a:gs>
            <a:gs pos="91000">
              <a:srgbClr val="FBA97D"/>
            </a:gs>
            <a:gs pos="86000">
              <a:srgbClr val="FBD49C"/>
            </a:gs>
            <a:gs pos="92000">
              <a:srgbClr val="C00000">
                <a:lumMod val="99000"/>
                <a:lumOff val="1000"/>
                <a:alpha val="72000"/>
              </a:srgb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D23CFD98-D6C3-4593-ACEC-5FC3C8DAD24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F5D72F24-FCB2-433E-87E7-F59AC4B9150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71500" y="773921"/>
            <a:ext cx="8229600" cy="9144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Times New Roman" pitchFamily="18" charset="0"/>
              </a:rPr>
              <a:t>Training Presentation</a:t>
            </a:r>
          </a:p>
        </p:txBody>
      </p:sp>
      <p:sp>
        <p:nvSpPr>
          <p:cNvPr id="7" name="TextBox 2"/>
          <p:cNvSpPr txBox="1"/>
          <p:nvPr/>
        </p:nvSpPr>
        <p:spPr>
          <a:xfrm>
            <a:off x="304800" y="4876800"/>
            <a:ext cx="4495800" cy="1079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en-US" sz="3600" dirty="0">
                <a:latin typeface="+mj-lt"/>
                <a:ea typeface="Dotum" pitchFamily="34" charset="-127"/>
                <a:cs typeface="Segoe UI Semibold" pitchFamily="34" charset="0"/>
              </a:rPr>
              <a:t>Training From:</a:t>
            </a:r>
          </a:p>
          <a:p>
            <a:r>
              <a:rPr lang="en-US" sz="2400" b="1" dirty="0">
                <a:latin typeface="+mj-lt"/>
                <a:cs typeface="Times New Roman" pitchFamily="18" charset="0"/>
              </a:rPr>
              <a:t>Grass Solution Pvt. Ltd.</a:t>
            </a:r>
          </a:p>
        </p:txBody>
      </p:sp>
      <p:sp>
        <p:nvSpPr>
          <p:cNvPr id="8" name="TextBox 3"/>
          <p:cNvSpPr txBox="1"/>
          <p:nvPr/>
        </p:nvSpPr>
        <p:spPr>
          <a:xfrm>
            <a:off x="5219700" y="4876800"/>
            <a:ext cx="3581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3600" dirty="0">
                <a:latin typeface="+mj-lt"/>
                <a:ea typeface="Dotum" pitchFamily="34" charset="-127"/>
                <a:cs typeface="Times New Roman" pitchFamily="18" charset="0"/>
              </a:rPr>
              <a:t>Submitted By:</a:t>
            </a:r>
          </a:p>
          <a:p>
            <a:pPr algn="r"/>
            <a:r>
              <a:rPr lang="en-US" sz="3200" dirty="0">
                <a:latin typeface="+mj-lt"/>
                <a:ea typeface="Dotum" pitchFamily="34" charset="-127"/>
                <a:cs typeface="Times New Roman" pitchFamily="18" charset="0"/>
              </a:rPr>
              <a:t>Kaushal Kishor Agrawal</a:t>
            </a:r>
          </a:p>
        </p:txBody>
      </p:sp>
      <p:sp>
        <p:nvSpPr>
          <p:cNvPr id="9" name="TextBox 4"/>
          <p:cNvSpPr txBox="1"/>
          <p:nvPr/>
        </p:nvSpPr>
        <p:spPr>
          <a:xfrm>
            <a:off x="1828800" y="2895600"/>
            <a:ext cx="5410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i="1" dirty="0">
                <a:latin typeface="+mj-lt"/>
                <a:ea typeface="Yu Mincho Demibold" pitchFamily="18" charset="-128"/>
                <a:cs typeface="Times New Roman" pitchFamily="18" charset="0"/>
              </a:rPr>
              <a:t>Student Management System</a:t>
            </a:r>
          </a:p>
        </p:txBody>
      </p:sp>
      <p:sp>
        <p:nvSpPr>
          <p:cNvPr id="10" name="Rectangle 9"/>
          <p:cNvSpPr/>
          <p:nvPr/>
        </p:nvSpPr>
        <p:spPr>
          <a:xfrm>
            <a:off x="2971800" y="1804553"/>
            <a:ext cx="3124200" cy="810491"/>
          </a:xfrm>
          <a:prstGeom prst="rect">
            <a:avLst/>
          </a:prstGeom>
          <a:solidFill>
            <a:schemeClr val="accent4">
              <a:lumMod val="40000"/>
              <a:lumOff val="60000"/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800" dirty="0">
                <a:solidFill>
                  <a:schemeClr val="tx1"/>
                </a:solidFill>
                <a:latin typeface="+mj-lt"/>
                <a:cs typeface="Times New Roman" pitchFamily="18" charset="0"/>
              </a:rPr>
              <a:t>Session 2019-20</a:t>
            </a:r>
          </a:p>
        </p:txBody>
      </p:sp>
    </p:spTree>
    <p:extLst>
      <p:ext uri="{BB962C8B-B14F-4D97-AF65-F5344CB8AC3E}">
        <p14:creationId xmlns:p14="http://schemas.microsoft.com/office/powerpoint/2010/main" val="2615860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80021-E30C-4FDB-9B29-5C72D7F87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600" dirty="0"/>
              <a:t>Signup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E9D35F-3890-44B6-BA53-BA705D658991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36750"/>
            <a:ext cx="7467600" cy="4200525"/>
          </a:xfrm>
        </p:spPr>
      </p:pic>
    </p:spTree>
    <p:extLst>
      <p:ext uri="{BB962C8B-B14F-4D97-AF65-F5344CB8AC3E}">
        <p14:creationId xmlns:p14="http://schemas.microsoft.com/office/powerpoint/2010/main" val="2388711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79216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Admin dashboard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77000" y="5976003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Continue…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7CAC94B-4C53-46B5-A8D6-C969D5BCFDA4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36750"/>
            <a:ext cx="7467600" cy="4200525"/>
          </a:xfrm>
        </p:spPr>
      </p:pic>
    </p:spTree>
    <p:extLst>
      <p:ext uri="{BB962C8B-B14F-4D97-AF65-F5344CB8AC3E}">
        <p14:creationId xmlns:p14="http://schemas.microsoft.com/office/powerpoint/2010/main" val="2780988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CDA455-32FF-4410-B149-AB0CA43606A5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36750"/>
            <a:ext cx="7467600" cy="4200525"/>
          </a:xfrm>
        </p:spPr>
      </p:pic>
    </p:spTree>
    <p:extLst>
      <p:ext uri="{BB962C8B-B14F-4D97-AF65-F5344CB8AC3E}">
        <p14:creationId xmlns:p14="http://schemas.microsoft.com/office/powerpoint/2010/main" val="125962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4800"/>
            <a:ext cx="8229600" cy="1219200"/>
          </a:xfrm>
        </p:spPr>
        <p:txBody>
          <a:bodyPr>
            <a:normAutofit/>
          </a:bodyPr>
          <a:lstStyle/>
          <a:p>
            <a:pPr algn="l"/>
            <a:r>
              <a:rPr lang="en-US" sz="5600" dirty="0">
                <a:latin typeface="Calibri" pitchFamily="34" charset="0"/>
                <a:cs typeface="Calibri" pitchFamily="34" charset="0"/>
              </a:rPr>
              <a:t>Teacher </a:t>
            </a:r>
            <a:r>
              <a:rPr lang="en-US" sz="5600" dirty="0" err="1">
                <a:latin typeface="Calibri" pitchFamily="34" charset="0"/>
                <a:cs typeface="Calibri" pitchFamily="34" charset="0"/>
              </a:rPr>
              <a:t>deshboard</a:t>
            </a:r>
            <a:endParaRPr lang="en-US" sz="56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75A44B-DF74-4E9A-BABC-1DB46FEE0010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36750"/>
            <a:ext cx="7467600" cy="4200525"/>
          </a:xfrm>
        </p:spPr>
      </p:pic>
    </p:spTree>
    <p:extLst>
      <p:ext uri="{BB962C8B-B14F-4D97-AF65-F5344CB8AC3E}">
        <p14:creationId xmlns:p14="http://schemas.microsoft.com/office/powerpoint/2010/main" val="2752010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22860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600" dirty="0"/>
              <a:t>List of students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17CACD-552D-45B4-9DB9-E7DB4129E42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81200"/>
            <a:ext cx="7467600" cy="4200525"/>
          </a:xfrm>
        </p:spPr>
      </p:pic>
    </p:spTree>
    <p:extLst>
      <p:ext uri="{BB962C8B-B14F-4D97-AF65-F5344CB8AC3E}">
        <p14:creationId xmlns:p14="http://schemas.microsoft.com/office/powerpoint/2010/main" val="3913081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600" dirty="0"/>
              <a:t>List of teachers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291D7D-CC2F-4B54-8654-01D9FC6CBB81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36750"/>
            <a:ext cx="7467600" cy="4200525"/>
          </a:xfrm>
        </p:spPr>
      </p:pic>
    </p:spTree>
    <p:extLst>
      <p:ext uri="{BB962C8B-B14F-4D97-AF65-F5344CB8AC3E}">
        <p14:creationId xmlns:p14="http://schemas.microsoft.com/office/powerpoint/2010/main" val="1971131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05345" y="2438400"/>
            <a:ext cx="6629400" cy="1200329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!!</a:t>
            </a:r>
          </a:p>
        </p:txBody>
      </p:sp>
    </p:spTree>
    <p:extLst>
      <p:ext uri="{BB962C8B-B14F-4D97-AF65-F5344CB8AC3E}">
        <p14:creationId xmlns:p14="http://schemas.microsoft.com/office/powerpoint/2010/main" val="316594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38200"/>
            <a:ext cx="2286000" cy="609600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b="1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4000" b="1" dirty="0">
                <a:latin typeface="Calibri" pitchFamily="34" charset="0"/>
                <a:cs typeface="Calibri" pitchFamily="34" charset="0"/>
              </a:rPr>
              <a:t>Node.js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84018" y="1600200"/>
            <a:ext cx="8402782" cy="2133600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Calibri" pitchFamily="34" charset="0"/>
                <a:cs typeface="Calibri" pitchFamily="34" charset="0"/>
              </a:rPr>
              <a:t>Node.js is a server-side platform built on Google Chrome's JavaScript Engine (V8 Engine). Node.js was developed by Ryan Dahl in 2009.</a:t>
            </a:r>
          </a:p>
          <a:p>
            <a:r>
              <a:rPr lang="en-US" sz="2000" dirty="0">
                <a:latin typeface="Calibri" pitchFamily="34" charset="0"/>
                <a:cs typeface="Calibri" pitchFamily="34" charset="0"/>
              </a:rPr>
              <a:t>Node.js is an open source, cross-platform runtime environment for developing server-side and networking applications. </a:t>
            </a:r>
          </a:p>
          <a:p>
            <a:r>
              <a:rPr lang="en-US" sz="2000" dirty="0">
                <a:latin typeface="Calibri" pitchFamily="34" charset="0"/>
                <a:cs typeface="Calibri" pitchFamily="34" charset="0"/>
              </a:rPr>
              <a:t>Node.js applications are written in JavaScript, and can be run within the Node.js runtime on OS X, Microsoft Windows, and Linux.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1000" y="4572000"/>
            <a:ext cx="82157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dirty="0">
                <a:latin typeface="Calibri" pitchFamily="34" charset="0"/>
                <a:cs typeface="Calibri" pitchFamily="34" charset="0"/>
              </a:rPr>
              <a:t>Angular is a very powerful JavaScript Framework. It is used in Single Page Application (SPA) projects. </a:t>
            </a:r>
          </a:p>
          <a:p>
            <a:pPr marL="285750" indent="-285750"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dirty="0">
                <a:latin typeface="Calibri" pitchFamily="34" charset="0"/>
                <a:cs typeface="Calibri" pitchFamily="34" charset="0"/>
              </a:rPr>
              <a:t>It extends HTML DOM with additional attributes and makes it more responsive to user actions. </a:t>
            </a:r>
          </a:p>
          <a:p>
            <a:pPr marL="285750" indent="-285750"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dirty="0">
                <a:latin typeface="Calibri" pitchFamily="34" charset="0"/>
                <a:cs typeface="Calibri" pitchFamily="34" charset="0"/>
              </a:rPr>
              <a:t>Angular is open source, completely free, and used by thousands of developers around the world.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" y="3733800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Angular Framework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00545" y="152400"/>
            <a:ext cx="769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Technologies are we used</a:t>
            </a:r>
          </a:p>
        </p:txBody>
      </p:sp>
    </p:spTree>
    <p:extLst>
      <p:ext uri="{BB962C8B-B14F-4D97-AF65-F5344CB8AC3E}">
        <p14:creationId xmlns:p14="http://schemas.microsoft.com/office/powerpoint/2010/main" val="2733890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1000" y="228600"/>
            <a:ext cx="2819400" cy="914400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latin typeface="Calibri" pitchFamily="34" charset="0"/>
                <a:cs typeface="Calibri" pitchFamily="34" charset="0"/>
              </a:rPr>
              <a:t>Express.js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213360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alibri" pitchFamily="34" charset="0"/>
                <a:cs typeface="Calibri" pitchFamily="34" charset="0"/>
              </a:rPr>
              <a:t>Express is a minimal and flexible Node.js web application framework that provides a robust set of features to develop web and mobile applications.</a:t>
            </a:r>
          </a:p>
          <a:p>
            <a:r>
              <a:rPr lang="en-US" sz="2400" dirty="0">
                <a:latin typeface="Calibri" pitchFamily="34" charset="0"/>
                <a:cs typeface="Calibri" pitchFamily="34" charset="0"/>
              </a:rPr>
              <a:t> It facilitates the rapid development of Node based Web applications.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8654" y="3560617"/>
            <a:ext cx="356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MongoDB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9600" y="4276221"/>
            <a:ext cx="7848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1"/>
              </a:buClr>
              <a:buFont typeface="Courier New" pitchFamily="49" charset="0"/>
              <a:buChar char="o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MongoDB is an open-source document database and leading No SQL database. MongoDB is written in C++.</a:t>
            </a:r>
          </a:p>
          <a:p>
            <a:endParaRPr lang="en-US" sz="24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Clr>
                <a:schemeClr val="accent1"/>
              </a:buClr>
              <a:buFont typeface="Courier New" pitchFamily="49" charset="0"/>
              <a:buChar char="o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This tutorial will give you great understanding on MongoDB concepts needed to create and deploy a highly scalable and performance-oriented database.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742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cs typeface="Calibri" pitchFamily="34" charset="0"/>
              </a:rPr>
              <a:t>Front-End &amp; Back-End Tools</a:t>
            </a:r>
            <a:endParaRPr lang="en-US" sz="4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77200" cy="4873752"/>
          </a:xfrm>
        </p:spPr>
        <p:txBody>
          <a:bodyPr>
            <a:normAutofit fontScale="92500" lnSpcReduction="10000"/>
          </a:bodyPr>
          <a:lstStyle/>
          <a:p>
            <a:r>
              <a:rPr lang="en-US" sz="4000" b="1" dirty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Front-End Tool:-</a:t>
            </a:r>
          </a:p>
          <a:p>
            <a:pPr marL="0" indent="0">
              <a:buNone/>
            </a:pPr>
            <a:endParaRPr lang="en-US" dirty="0">
              <a:latin typeface="Calibri" pitchFamily="34" charset="0"/>
              <a:cs typeface="Calibri" pitchFamily="34" charset="0"/>
            </a:endParaRPr>
          </a:p>
          <a:p>
            <a:pPr marL="0" indent="0">
              <a:buNone/>
            </a:pPr>
            <a:r>
              <a:rPr lang="en-US" sz="3900" b="1" dirty="0">
                <a:latin typeface="Calibri" pitchFamily="34" charset="0"/>
                <a:cs typeface="Calibri" pitchFamily="34" charset="0"/>
              </a:rPr>
              <a:t>Visual Studio Code </a:t>
            </a:r>
            <a:r>
              <a:rPr lang="en-US" sz="3900" dirty="0">
                <a:latin typeface="Calibri" pitchFamily="34" charset="0"/>
                <a:cs typeface="Calibri" pitchFamily="34" charset="0"/>
              </a:rPr>
              <a:t>- </a:t>
            </a:r>
            <a:r>
              <a:rPr lang="en-US" sz="2800" dirty="0">
                <a:latin typeface="Calibri" pitchFamily="34" charset="0"/>
                <a:cs typeface="Calibri" pitchFamily="34" charset="0"/>
              </a:rPr>
              <a:t>In which toy can build, develop, create and debug your applications is called Front-End tool.</a:t>
            </a:r>
          </a:p>
          <a:p>
            <a:pPr marL="0" indent="0">
              <a:buNone/>
            </a:pPr>
            <a:endParaRPr lang="en-US" dirty="0">
              <a:solidFill>
                <a:schemeClr val="accent6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4000" b="1" dirty="0">
                <a:solidFill>
                  <a:schemeClr val="accent6"/>
                </a:solidFill>
                <a:latin typeface="Calibri" pitchFamily="34" charset="0"/>
                <a:cs typeface="Calibri" pitchFamily="34" charset="0"/>
              </a:rPr>
              <a:t>Back-End Tool:-</a:t>
            </a:r>
          </a:p>
          <a:p>
            <a:pPr marL="0" indent="0">
              <a:buNone/>
            </a:pPr>
            <a:endParaRPr lang="en-US" dirty="0">
              <a:latin typeface="Calibri" pitchFamily="34" charset="0"/>
              <a:cs typeface="Calibri" pitchFamily="34" charset="0"/>
            </a:endParaRPr>
          </a:p>
          <a:p>
            <a:pPr marL="0" indent="0">
              <a:buNone/>
            </a:pPr>
            <a:r>
              <a:rPr lang="en-US" sz="3900" b="1" dirty="0">
                <a:latin typeface="Calibri" pitchFamily="34" charset="0"/>
                <a:cs typeface="Calibri" pitchFamily="34" charset="0"/>
              </a:rPr>
              <a:t>MongoDB - </a:t>
            </a:r>
            <a:r>
              <a:rPr lang="en-US" sz="2800" dirty="0">
                <a:latin typeface="Calibri" pitchFamily="34" charset="0"/>
                <a:cs typeface="Calibri" pitchFamily="34" charset="0"/>
              </a:rPr>
              <a:t>It is a powerful relational database management system that offer a large feature set.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968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01000" cy="4873752"/>
          </a:xfrm>
        </p:spPr>
        <p:txBody>
          <a:bodyPr>
            <a:normAutofit/>
          </a:bodyPr>
          <a:lstStyle/>
          <a:p>
            <a:r>
              <a:rPr lang="en-US" dirty="0"/>
              <a:t>Student management system is an environment where all the process of the student in the institution is managed. 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/>
              <a:t>It is done through the automated computerized method. Conventionally this system is done using papers, file and binders.</a:t>
            </a:r>
          </a:p>
          <a:p>
            <a:r>
              <a:rPr lang="en-US" dirty="0"/>
              <a:t>This system saves the time of the student and of the administrator. </a:t>
            </a:r>
          </a:p>
          <a:p>
            <a:r>
              <a:rPr lang="en-US" dirty="0"/>
              <a:t>It includes process like registration of the student’s details, assigning the department based on their course and maintenance of the record.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025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Home Page</a:t>
            </a:r>
            <a:endParaRPr lang="en-US" sz="6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8CF0A5-F212-4330-8023-D4C268433EF0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36750"/>
            <a:ext cx="7467600" cy="4200525"/>
          </a:xfrm>
        </p:spPr>
      </p:pic>
    </p:spTree>
    <p:extLst>
      <p:ext uri="{BB962C8B-B14F-4D97-AF65-F5344CB8AC3E}">
        <p14:creationId xmlns:p14="http://schemas.microsoft.com/office/powerpoint/2010/main" val="962823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Us</a:t>
            </a:r>
            <a:endParaRPr lang="en-US" sz="6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A5116D-5465-471F-81B8-8F0ECF1FB41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36750"/>
            <a:ext cx="7467600" cy="4200525"/>
          </a:xfrm>
        </p:spPr>
      </p:pic>
    </p:spTree>
    <p:extLst>
      <p:ext uri="{BB962C8B-B14F-4D97-AF65-F5344CB8AC3E}">
        <p14:creationId xmlns:p14="http://schemas.microsoft.com/office/powerpoint/2010/main" val="3237147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CONTACT US </a:t>
            </a:r>
            <a:endParaRPr lang="en-US" sz="6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319879-4D60-4F33-9646-2E4D15845BB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36750"/>
            <a:ext cx="7467600" cy="4200525"/>
          </a:xfrm>
        </p:spPr>
      </p:pic>
    </p:spTree>
    <p:extLst>
      <p:ext uri="{BB962C8B-B14F-4D97-AF65-F5344CB8AC3E}">
        <p14:creationId xmlns:p14="http://schemas.microsoft.com/office/powerpoint/2010/main" val="1534939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6600" dirty="0"/>
              <a:t>LOGIN page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612441-12D6-4C51-905E-95FAA252DF0A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36750"/>
            <a:ext cx="7467600" cy="4200525"/>
          </a:xfrm>
        </p:spPr>
      </p:pic>
    </p:spTree>
    <p:extLst>
      <p:ext uri="{BB962C8B-B14F-4D97-AF65-F5344CB8AC3E}">
        <p14:creationId xmlns:p14="http://schemas.microsoft.com/office/powerpoint/2010/main" val="36038060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0</TotalTime>
  <Words>397</Words>
  <Application>Microsoft Office PowerPoint</Application>
  <PresentationFormat>On-screen Show (4:3)</PresentationFormat>
  <Paragraphs>50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Century Schoolbook</vt:lpstr>
      <vt:lpstr>Courier New</vt:lpstr>
      <vt:lpstr>Wingdings</vt:lpstr>
      <vt:lpstr>Wingdings 2</vt:lpstr>
      <vt:lpstr>Oriel</vt:lpstr>
      <vt:lpstr>PowerPoint Presentation</vt:lpstr>
      <vt:lpstr> Node.js</vt:lpstr>
      <vt:lpstr>Express.js</vt:lpstr>
      <vt:lpstr>Front-End &amp; Back-End Tools</vt:lpstr>
      <vt:lpstr>Introduction</vt:lpstr>
      <vt:lpstr>Home Page</vt:lpstr>
      <vt:lpstr>About Us</vt:lpstr>
      <vt:lpstr>CONTACT US </vt:lpstr>
      <vt:lpstr>LOGIN page </vt:lpstr>
      <vt:lpstr>Signup page</vt:lpstr>
      <vt:lpstr>Admin dashboard</vt:lpstr>
      <vt:lpstr>Student dashboard</vt:lpstr>
      <vt:lpstr>Teacher deshboard</vt:lpstr>
      <vt:lpstr>List of students</vt:lpstr>
      <vt:lpstr>List of teachers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Page</dc:title>
  <dc:creator>User</dc:creator>
  <cp:lastModifiedBy>Kaushal Agrawal</cp:lastModifiedBy>
  <cp:revision>76</cp:revision>
  <dcterms:created xsi:type="dcterms:W3CDTF">2020-07-13T15:58:25Z</dcterms:created>
  <dcterms:modified xsi:type="dcterms:W3CDTF">2020-07-14T04:33:02Z</dcterms:modified>
</cp:coreProperties>
</file>

<file path=docProps/thumbnail.jpeg>
</file>